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4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7B014-7266-485F-A3F7-83C153F97E85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F8B3-1840-487C-844F-E74F2D28921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7B014-7266-485F-A3F7-83C153F97E85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F8B3-1840-487C-844F-E74F2D2892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7B014-7266-485F-A3F7-83C153F97E85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F8B3-1840-487C-844F-E74F2D2892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7B014-7266-485F-A3F7-83C153F97E85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F8B3-1840-487C-844F-E74F2D28921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7B014-7266-485F-A3F7-83C153F97E85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F8B3-1840-487C-844F-E74F2D2892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7B014-7266-485F-A3F7-83C153F97E85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F8B3-1840-487C-844F-E74F2D28921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7B014-7266-485F-A3F7-83C153F97E85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F8B3-1840-487C-844F-E74F2D28921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7B014-7266-485F-A3F7-83C153F97E85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F8B3-1840-487C-844F-E74F2D2892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7B014-7266-485F-A3F7-83C153F97E85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F8B3-1840-487C-844F-E74F2D2892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7B014-7266-485F-A3F7-83C153F97E85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F8B3-1840-487C-844F-E74F2D2892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7B014-7266-485F-A3F7-83C153F97E85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F8B3-1840-487C-844F-E74F2D28921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67B014-7266-485F-A3F7-83C153F97E85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D61F8B3-1840-487C-844F-E74F2D2892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3352800"/>
            <a:ext cx="6400800" cy="2362200"/>
          </a:xfrm>
        </p:spPr>
        <p:txBody>
          <a:bodyPr>
            <a:normAutofit/>
          </a:bodyPr>
          <a:lstStyle/>
          <a:p>
            <a:r>
              <a:rPr lang="en-US" sz="2600" dirty="0" smtClean="0">
                <a:solidFill>
                  <a:schemeClr val="tx1"/>
                </a:solidFill>
                <a:latin typeface="Bookman Old Style" pitchFamily="18" charset="0"/>
              </a:rPr>
              <a:t>Dr. P.ANWAR BASHA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Bookman Old Style" pitchFamily="18" charset="0"/>
              </a:rPr>
              <a:t>PG Dept. of Commerce(SF)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Bookman Old Style" pitchFamily="18" charset="0"/>
              </a:rPr>
              <a:t>Jamal Mohamed college (Autonomous)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Bookman Old Style" pitchFamily="18" charset="0"/>
              </a:rPr>
              <a:t>Tiruchirappalli, Tamil Nadu - 620020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90601"/>
            <a:ext cx="7620000" cy="1752599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en-US" sz="4000" dirty="0">
                <a:latin typeface="Bookman Old Style" pitchFamily="18" charset="0"/>
              </a:rPr>
              <a:t>	</a:t>
            </a:r>
            <a:r>
              <a:rPr lang="en-US" sz="4000" dirty="0" smtClean="0">
                <a:latin typeface="Bookman Old Style" pitchFamily="18" charset="0"/>
              </a:rPr>
              <a:t>	</a:t>
            </a:r>
            <a:r>
              <a:rPr lang="en-US" sz="4000" b="1" dirty="0" smtClean="0">
                <a:latin typeface="Bookman Old Style" pitchFamily="18" charset="0"/>
              </a:rPr>
              <a:t> </a:t>
            </a:r>
            <a:r>
              <a:rPr lang="en-US" sz="4000" b="1" dirty="0" smtClean="0">
                <a:latin typeface="Bookman Old Style" pitchFamily="18" charset="0"/>
              </a:rPr>
              <a:t>DEPARTMENTAL   			   ACCOUNTING</a:t>
            </a:r>
            <a:r>
              <a:rPr lang="en-US" dirty="0" smtClean="0">
                <a:latin typeface="Bookman Old Style" pitchFamily="18" charset="0"/>
              </a:rPr>
              <a:t/>
            </a:r>
            <a:br>
              <a:rPr lang="en-US" dirty="0" smtClean="0">
                <a:latin typeface="Bookman Old Style" pitchFamily="18" charset="0"/>
              </a:rPr>
            </a:br>
            <a:r>
              <a:rPr lang="en-US" sz="2400" dirty="0" smtClean="0">
                <a:latin typeface="Bookman Old Style" pitchFamily="18" charset="0"/>
              </a:rPr>
              <a:t>Inter </a:t>
            </a:r>
            <a:r>
              <a:rPr lang="en-US" sz="2400" dirty="0" smtClean="0">
                <a:latin typeface="Bookman Old Style" pitchFamily="18" charset="0"/>
              </a:rPr>
              <a:t>–Departmental Transfers At Selling Price </a:t>
            </a:r>
            <a:endParaRPr lang="en-US" sz="24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387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685800"/>
            <a:ext cx="8153400" cy="5181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1630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7145" y="3422073"/>
            <a:ext cx="8458200" cy="3346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45" y="419316"/>
            <a:ext cx="8458200" cy="3002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626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8458199" cy="3809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8664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56" name="Picture 6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63700"/>
            <a:ext cx="8001000" cy="353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67889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362200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THANKING YOU………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351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62</TotalTime>
  <Words>25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Slipstream</vt:lpstr>
      <vt:lpstr>   DEPARTMENTAL         ACCOUNTING Inter –Departmental Transfers At Selling Price </vt:lpstr>
      <vt:lpstr>PowerPoint Presentation</vt:lpstr>
      <vt:lpstr>PowerPoint Presentation</vt:lpstr>
      <vt:lpstr>PowerPoint Presentation</vt:lpstr>
      <vt:lpstr>PowerPoint Presentation</vt:lpstr>
      <vt:lpstr>THANKING YOU………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DEPARTMENTAL ACCOUNTING</dc:title>
  <dc:creator>ANWAR BASHA</dc:creator>
  <cp:lastModifiedBy>ANWAR BASHA</cp:lastModifiedBy>
  <cp:revision>11</cp:revision>
  <dcterms:created xsi:type="dcterms:W3CDTF">2022-04-27T06:14:24Z</dcterms:created>
  <dcterms:modified xsi:type="dcterms:W3CDTF">2022-04-27T07:16:53Z</dcterms:modified>
</cp:coreProperties>
</file>